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28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468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968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01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905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90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334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05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330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17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25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8EFE0-4413-4897-81F8-1701EDA05AC1}" type="datetimeFigureOut">
              <a:rPr lang="ru-RU" smtClean="0"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A7411-86B0-41D5-A721-A9EC06ECB7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39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грамоты Альбина апа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24"/>
            <a:ext cx="2123727" cy="348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грамоты Альбина апа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481" y="11924"/>
            <a:ext cx="2456229" cy="348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711" y="11926"/>
            <a:ext cx="2364358" cy="3418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082" y="-2739"/>
            <a:ext cx="2257922" cy="343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4564710" cy="335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711" y="3400484"/>
            <a:ext cx="4593294" cy="3422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3937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Пользователь</cp:lastModifiedBy>
  <cp:revision>3</cp:revision>
  <dcterms:created xsi:type="dcterms:W3CDTF">2016-06-15T08:13:40Z</dcterms:created>
  <dcterms:modified xsi:type="dcterms:W3CDTF">2019-09-10T08:21:45Z</dcterms:modified>
</cp:coreProperties>
</file>